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463654-04CE-4D76-2997-347F3485E698}"/>
              </a:ext>
            </a:extLst>
          </p:cNvPr>
          <p:cNvSpPr/>
          <p:nvPr/>
        </p:nvSpPr>
        <p:spPr>
          <a:xfrm>
            <a:off x="354032" y="352723"/>
            <a:ext cx="107981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BANK PRODUCT UPTAKE PREDICTION</a:t>
            </a:r>
            <a:endParaRPr lang="en-US" sz="4400" b="0" cap="none" spc="0" dirty="0">
              <a:ln w="0">
                <a:solidFill>
                  <a:schemeClr val="bg1">
                    <a:lumMod val="95000"/>
                    <a:lumOff val="5000"/>
                  </a:schemeClr>
                </a:solidFill>
              </a:ln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966E1-3F38-FBB3-66E2-997C09A55C53}"/>
              </a:ext>
            </a:extLst>
          </p:cNvPr>
          <p:cNvSpPr/>
          <p:nvPr/>
        </p:nvSpPr>
        <p:spPr>
          <a:xfrm>
            <a:off x="1162342" y="2828835"/>
            <a:ext cx="465063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. 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Data Cleaning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.  Exploratory Data Analysis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.  Classification and Cross 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5C68C-639E-8A9D-45F2-D0D10217ABB0}"/>
              </a:ext>
            </a:extLst>
          </p:cNvPr>
          <p:cNvSpPr/>
          <p:nvPr/>
        </p:nvSpPr>
        <p:spPr>
          <a:xfrm>
            <a:off x="9270961" y="5681961"/>
            <a:ext cx="27655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Chiamaka Ihenwe</a:t>
            </a:r>
            <a:endParaRPr lang="en-US" sz="2800" b="0" cap="none" spc="0" dirty="0">
              <a:ln w="0"/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6E1D4-416A-50CC-1AB3-571DFD66F7BE}"/>
              </a:ext>
            </a:extLst>
          </p:cNvPr>
          <p:cNvSpPr/>
          <p:nvPr/>
        </p:nvSpPr>
        <p:spPr>
          <a:xfrm>
            <a:off x="228600" y="1155293"/>
            <a:ext cx="11187113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The goal of this project is to predict if a Client will subscribe to a Term Deposit or Not.</a:t>
            </a:r>
          </a:p>
          <a:p>
            <a:pPr algn="ctr"/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  <a:p>
            <a:r>
              <a:rPr lang="en-US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 A Term Deposit account is a type of deposit account held at a financial institution with money in it for a set period.</a:t>
            </a:r>
          </a:p>
          <a:p>
            <a:pPr algn="ctr"/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  <a:p>
            <a:pPr algn="ctr"/>
            <a:endParaRPr 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10" name="slide 1">
            <a:hlinkClick r:id="" action="ppaction://media"/>
            <a:extLst>
              <a:ext uri="{FF2B5EF4-FFF2-40B4-BE49-F238E27FC236}">
                <a16:creationId xmlns:a16="http://schemas.microsoft.com/office/drawing/2014/main" id="{2A3D7AF0-CC83-236A-6EDC-863AE8E07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38" y="62004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38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9601"/>
    </mc:Choice>
    <mc:Fallback>
      <p:transition advTm="39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4B0175-36D1-69C5-8AC3-B86119D3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23" y="1990724"/>
            <a:ext cx="3996813" cy="1905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7CEF10-4902-9DEA-7A47-056D2AF7EB51}"/>
              </a:ext>
            </a:extLst>
          </p:cNvPr>
          <p:cNvSpPr/>
          <p:nvPr/>
        </p:nvSpPr>
        <p:spPr>
          <a:xfrm>
            <a:off x="0" y="790395"/>
            <a:ext cx="698460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Data Cleaning &amp; EDA: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No Missing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No 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Column names was renamed correctly  as seen in the screenshot below.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8557B3-9E02-FD1C-D2B9-2E126D045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231" y="2022637"/>
            <a:ext cx="4570454" cy="25955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026B57-6458-0A84-7D4E-FD2FE14D2641}"/>
              </a:ext>
            </a:extLst>
          </p:cNvPr>
          <p:cNvSpPr/>
          <p:nvPr/>
        </p:nvSpPr>
        <p:spPr>
          <a:xfrm>
            <a:off x="5368986" y="4650117"/>
            <a:ext cx="679843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90% of bank clients in our data set have management jobs followed by blue collar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From our data set, we have more married clients than single and divorced clients.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 Most of our Bank clients obtained secondary education.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598FF0-84C8-7F0C-856D-EE2AACDB2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22" y="4069833"/>
            <a:ext cx="3630714" cy="27881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B00C8C-7DC7-4EDE-6332-469D8540DEC2}"/>
              </a:ext>
            </a:extLst>
          </p:cNvPr>
          <p:cNvSpPr txBox="1"/>
          <p:nvPr/>
        </p:nvSpPr>
        <p:spPr>
          <a:xfrm>
            <a:off x="3536548" y="6380781"/>
            <a:ext cx="61279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- client's without personal loans subscribed more for term deposits</a:t>
            </a:r>
          </a:p>
        </p:txBody>
      </p:sp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A38260-369F-3E37-6445-BA806C157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71122" y="7903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50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1956">
        <p:fade/>
      </p:transition>
    </mc:Choice>
    <mc:Fallback>
      <p:transition spd="med" advTm="419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8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55C114-4956-DE25-8CE9-9637DABC7408}"/>
              </a:ext>
            </a:extLst>
          </p:cNvPr>
          <p:cNvSpPr/>
          <p:nvPr/>
        </p:nvSpPr>
        <p:spPr>
          <a:xfrm>
            <a:off x="-540816" y="90814"/>
            <a:ext cx="531929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Building Models</a:t>
            </a:r>
          </a:p>
          <a:p>
            <a:pPr algn="ctr"/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A9FD4-1CE7-6EFB-49D8-F43E5A7C7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75055"/>
            <a:ext cx="3775587" cy="2681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7D526-00AA-37BB-A411-B85E493C2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893" y="4656269"/>
            <a:ext cx="3898107" cy="2206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DCF61C-84AA-4257-D553-F32977628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477" y="1975056"/>
            <a:ext cx="3898107" cy="2596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B3814D-C501-0D36-F9C5-5B95E10DD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139" y="4571992"/>
            <a:ext cx="3549445" cy="22069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C91DAA-C860-D48E-7106-D17022BFF643}"/>
              </a:ext>
            </a:extLst>
          </p:cNvPr>
          <p:cNvSpPr/>
          <p:nvPr/>
        </p:nvSpPr>
        <p:spPr>
          <a:xfrm>
            <a:off x="285432" y="571122"/>
            <a:ext cx="4935967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Using different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Train and test split with the test size of 0.2(80:20)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Precision and Recall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Classification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Accuracy score and confusion matrix</a:t>
            </a:r>
            <a:endParaRPr lang="en-US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1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AF5CB7-A4CD-95A9-CD58-25066434CB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53659" y="10049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0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857"/>
    </mc:Choice>
    <mc:Fallback>
      <p:transition advTm="8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53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E30686-80C6-E2D4-FE05-102B0F7E2E7E}"/>
              </a:ext>
            </a:extLst>
          </p:cNvPr>
          <p:cNvSpPr/>
          <p:nvPr/>
        </p:nvSpPr>
        <p:spPr>
          <a:xfrm>
            <a:off x="140401" y="85725"/>
            <a:ext cx="75392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Cross Validation of Random Forest and Decision Tree due to overfitting</a:t>
            </a:r>
            <a:endParaRPr 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07C9F-FEDA-7C61-76BC-1F896627D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8751"/>
            <a:ext cx="4873947" cy="1700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DEE4C-B54D-5623-F845-5DAE72886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206" y="2066218"/>
            <a:ext cx="4873947" cy="27255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B81FDD-4BD0-543C-6045-9380ADC84084}"/>
              </a:ext>
            </a:extLst>
          </p:cNvPr>
          <p:cNvSpPr/>
          <p:nvPr/>
        </p:nvSpPr>
        <p:spPr>
          <a:xfrm>
            <a:off x="323848" y="944043"/>
            <a:ext cx="86726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Random Forest has a cross validation score of 89% and an accuracy score of 89%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Random forest is the model for this prediction.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B0C9E2-3BA1-B3A0-07FF-958F5EC5ADDA}"/>
              </a:ext>
            </a:extLst>
          </p:cNvPr>
          <p:cNvSpPr/>
          <p:nvPr/>
        </p:nvSpPr>
        <p:spPr>
          <a:xfrm>
            <a:off x="2475145" y="745628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DECCAC-1C3E-4D06-4057-ABAAF600F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87" y="3888759"/>
            <a:ext cx="5661341" cy="2438300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6388A6-0E3D-729B-F5B2-A53C95ADDD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63353" y="10807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35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289">
        <p:fade/>
      </p:transition>
    </mc:Choice>
    <mc:Fallback>
      <p:transition spd="med" advTm="732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1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222</TotalTime>
  <Words>202</Words>
  <Application>Microsoft Office PowerPoint</Application>
  <PresentationFormat>Widescreen</PresentationFormat>
  <Paragraphs>25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Baskerville Old Face</vt:lpstr>
      <vt:lpstr>Trebuchet MS</vt:lpstr>
      <vt:lpstr>Berlin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</cp:revision>
  <dcterms:created xsi:type="dcterms:W3CDTF">2022-10-18T12:06:55Z</dcterms:created>
  <dcterms:modified xsi:type="dcterms:W3CDTF">2022-10-18T15:49:16Z</dcterms:modified>
</cp:coreProperties>
</file>